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65" r:id="rId2"/>
    <p:sldId id="261" r:id="rId3"/>
    <p:sldId id="266" r:id="rId4"/>
    <p:sldId id="267" r:id="rId5"/>
    <p:sldId id="268" r:id="rId6"/>
    <p:sldId id="26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C5B8C48-AC5E-4742-8C7F-951E70F496C8}">
          <p14:sldIdLst>
            <p14:sldId id="265"/>
          </p14:sldIdLst>
        </p14:section>
        <p14:section name="MUSUEM" id="{1D0EB29D-58B8-40C9-B233-16B87606D6BD}">
          <p14:sldIdLst>
            <p14:sldId id="261"/>
            <p14:sldId id="266"/>
            <p14:sldId id="267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3639"/>
    <a:srgbClr val="F73535"/>
    <a:srgbClr val="D67D8C"/>
    <a:srgbClr val="C4334B"/>
    <a:srgbClr val="D1364C"/>
    <a:srgbClr val="DD3D4C"/>
    <a:srgbClr val="0AE6E6"/>
    <a:srgbClr val="9D294B"/>
    <a:srgbClr val="D93A4B"/>
    <a:srgbClr val="E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3346" autoAdjust="0"/>
  </p:normalViewPr>
  <p:slideViewPr>
    <p:cSldViewPr snapToGrid="0">
      <p:cViewPr>
        <p:scale>
          <a:sx n="66" d="100"/>
          <a:sy n="66" d="100"/>
        </p:scale>
        <p:origin x="48" y="48"/>
      </p:cViewPr>
      <p:guideLst>
        <p:guide orient="horz" pos="206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09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audio1.wav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9F4A1F-03FD-4945-9172-DEB1A134F592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4CED00-D53B-41A9-BCEA-080DF2DA2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734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4CED00-D53B-41A9-BCEA-080DF2DA2B9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580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4CED00-D53B-41A9-BCEA-080DF2DA2B9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09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4CED00-D53B-41A9-BCEA-080DF2DA2B9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516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75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310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563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81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404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16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066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35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37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42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760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15000"/>
                    </a14:imgEffect>
                    <a14:imgEffect>
                      <a14:colorTemperature colorTemp="7393"/>
                    </a14:imgEffect>
                    <a14:imgEffect>
                      <a14:saturation sat="128000"/>
                    </a14:imgEffect>
                    <a14:imgEffect>
                      <a14:brightnessContrast bright="3000" contrast="18000"/>
                    </a14:imgEffect>
                  </a14:imgLayer>
                </a14:imgProps>
              </a:ext>
            </a:extLst>
          </a:blip>
          <a:srcRect/>
          <a:stretch>
            <a:fillRect t="-8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32BD-DFBF-4347-8C20-D546707EE68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A8AC9-D2B4-4551-AEAE-4CD065934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255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gi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slide" Target="slide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18" Type="http://schemas.openxmlformats.org/officeDocument/2006/relationships/image" Target="../media/image13.gif"/><Relationship Id="rId3" Type="http://schemas.openxmlformats.org/officeDocument/2006/relationships/image" Target="../media/image6.png"/><Relationship Id="rId7" Type="http://schemas.openxmlformats.org/officeDocument/2006/relationships/audio" Target="../media/audio1.wav"/><Relationship Id="rId12" Type="http://schemas.microsoft.com/office/2007/relationships/hdphoto" Target="../media/hdphoto4.wdp"/><Relationship Id="rId1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5" Type="http://schemas.openxmlformats.org/officeDocument/2006/relationships/image" Target="../media/image12.png"/><Relationship Id="rId10" Type="http://schemas.openxmlformats.org/officeDocument/2006/relationships/slide" Target="slide6.xml"/><Relationship Id="rId4" Type="http://schemas.microsoft.com/office/2007/relationships/hdphoto" Target="../media/hdphoto2.wdp"/><Relationship Id="rId9" Type="http://schemas.openxmlformats.org/officeDocument/2006/relationships/image" Target="../media/image9.svg"/><Relationship Id="rId14" Type="http://schemas.microsoft.com/office/2007/relationships/hdphoto" Target="../media/hdphoto5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5.png"/><Relationship Id="rId3" Type="http://schemas.microsoft.com/office/2007/relationships/hdphoto" Target="../media/hdphoto2.wdp"/><Relationship Id="rId7" Type="http://schemas.openxmlformats.org/officeDocument/2006/relationships/image" Target="../media/image8.png"/><Relationship Id="rId12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11" Type="http://schemas.openxmlformats.org/officeDocument/2006/relationships/image" Target="../media/image12.png"/><Relationship Id="rId5" Type="http://schemas.microsoft.com/office/2007/relationships/hdphoto" Target="../media/hdphoto3.wdp"/><Relationship Id="rId15" Type="http://schemas.openxmlformats.org/officeDocument/2006/relationships/image" Target="../media/image4.png"/><Relationship Id="rId10" Type="http://schemas.microsoft.com/office/2007/relationships/hdphoto" Target="../media/hdphoto5.wdp"/><Relationship Id="rId4" Type="http://schemas.openxmlformats.org/officeDocument/2006/relationships/image" Target="../media/image7.png"/><Relationship Id="rId9" Type="http://schemas.openxmlformats.org/officeDocument/2006/relationships/image" Target="../media/image14.png"/><Relationship Id="rId14" Type="http://schemas.microsoft.com/office/2007/relationships/hdphoto" Target="../media/hdphoto4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3.wdp"/><Relationship Id="rId1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audio" Target="../media/audio1.wav"/><Relationship Id="rId12" Type="http://schemas.openxmlformats.org/officeDocument/2006/relationships/image" Target="../media/image7.png"/><Relationship Id="rId17" Type="http://schemas.microsoft.com/office/2007/relationships/hdphoto" Target="../media/hdphoto6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6.png"/><Relationship Id="rId1" Type="http://schemas.openxmlformats.org/officeDocument/2006/relationships/themeOverride" Target="../theme/themeOverride1.xml"/><Relationship Id="rId6" Type="http://schemas.microsoft.com/office/2007/relationships/hdphoto" Target="../media/hdphoto4.wdp"/><Relationship Id="rId11" Type="http://schemas.microsoft.com/office/2007/relationships/hdphoto" Target="../media/hdphoto5.wdp"/><Relationship Id="rId5" Type="http://schemas.openxmlformats.org/officeDocument/2006/relationships/image" Target="../media/image15.png"/><Relationship Id="rId15" Type="http://schemas.microsoft.com/office/2007/relationships/hdphoto" Target="../media/hdphoto2.wdp"/><Relationship Id="rId10" Type="http://schemas.openxmlformats.org/officeDocument/2006/relationships/image" Target="../media/image11.png"/><Relationship Id="rId4" Type="http://schemas.microsoft.com/office/2007/relationships/hdphoto" Target="../media/hdphoto1.wdp"/><Relationship Id="rId9" Type="http://schemas.openxmlformats.org/officeDocument/2006/relationships/image" Target="../media/image9.svg"/><Relationship Id="rId1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microsoft.com/office/2007/relationships/hdphoto" Target="../media/hdphoto4.wdp"/><Relationship Id="rId3" Type="http://schemas.openxmlformats.org/officeDocument/2006/relationships/image" Target="../media/image11.png"/><Relationship Id="rId7" Type="http://schemas.openxmlformats.org/officeDocument/2006/relationships/image" Target="../media/image9.sv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microsoft.com/office/2007/relationships/hdphoto" Target="../media/hdphoto3.wdp"/><Relationship Id="rId5" Type="http://schemas.openxmlformats.org/officeDocument/2006/relationships/audio" Target="../media/audio1.wav"/><Relationship Id="rId15" Type="http://schemas.microsoft.com/office/2007/relationships/hdphoto" Target="../media/hdphoto2.wdp"/><Relationship Id="rId10" Type="http://schemas.openxmlformats.org/officeDocument/2006/relationships/image" Target="../media/image7.png"/><Relationship Id="rId4" Type="http://schemas.microsoft.com/office/2007/relationships/hdphoto" Target="../media/hdphoto5.wdp"/><Relationship Id="rId9" Type="http://schemas.microsoft.com/office/2007/relationships/hdphoto" Target="../media/hdphoto6.wdp"/><Relationship Id="rId1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5.wdp"/><Relationship Id="rId18" Type="http://schemas.openxmlformats.org/officeDocument/2006/relationships/image" Target="../media/image4.png"/><Relationship Id="rId3" Type="http://schemas.openxmlformats.org/officeDocument/2006/relationships/notesSlide" Target="../notesSlides/notesSlide3.xml"/><Relationship Id="rId7" Type="http://schemas.openxmlformats.org/officeDocument/2006/relationships/audio" Target="../media/audio1.wav"/><Relationship Id="rId12" Type="http://schemas.openxmlformats.org/officeDocument/2006/relationships/image" Target="../media/image11.png"/><Relationship Id="rId17" Type="http://schemas.microsoft.com/office/2007/relationships/hdphoto" Target="../media/hdphoto3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8.png"/><Relationship Id="rId1" Type="http://schemas.openxmlformats.org/officeDocument/2006/relationships/themeOverride" Target="../theme/themeOverride2.xml"/><Relationship Id="rId6" Type="http://schemas.openxmlformats.org/officeDocument/2006/relationships/slide" Target="slide2.xml"/><Relationship Id="rId11" Type="http://schemas.microsoft.com/office/2007/relationships/hdphoto" Target="../media/hdphoto2.wdp"/><Relationship Id="rId5" Type="http://schemas.microsoft.com/office/2007/relationships/hdphoto" Target="../media/hdphoto6.wdp"/><Relationship Id="rId15" Type="http://schemas.microsoft.com/office/2007/relationships/hdphoto" Target="../media/hdphoto4.wdp"/><Relationship Id="rId10" Type="http://schemas.openxmlformats.org/officeDocument/2006/relationships/image" Target="../media/image6.png"/><Relationship Id="rId4" Type="http://schemas.openxmlformats.org/officeDocument/2006/relationships/image" Target="../media/image12.png"/><Relationship Id="rId9" Type="http://schemas.openxmlformats.org/officeDocument/2006/relationships/image" Target="../media/image9.svg"/><Relationship Id="rId1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97344DCA-2868-8A88-A86C-2AA200AA1E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01387416"/>
                  </p:ext>
                </p:extLst>
              </p:nvPr>
            </p:nvGraphicFramePr>
            <p:xfrm>
              <a:off x="3629727" y="3105859"/>
              <a:ext cx="4932546" cy="2774557"/>
            </p:xfrm>
            <a:graphic>
              <a:graphicData uri="http://schemas.microsoft.com/office/powerpoint/2016/slidezoom">
                <pslz:sldZm>
                  <pslz:sldZmObj sldId="261" cId="985474739">
                    <pslz:zmPr id="{2A6D0BDC-F72B-4CBD-8862-B33B0F67854B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932546" cy="2774557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glow rad="228600">
                            <a:srgbClr val="FB5959"/>
                          </a:glow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  <a:reflection blurRad="6350" stA="91000" endPos="62000" dist="101600" dir="5400000" sy="-100000" algn="bl" rotWithShape="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1" name="Slide Zoom 20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97344DCA-2868-8A88-A86C-2AA200AA1E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29727" y="3105859"/>
                <a:ext cx="4932546" cy="2774557"/>
              </a:xfrm>
              <a:prstGeom prst="rect">
                <a:avLst/>
              </a:prstGeom>
              <a:ln>
                <a:noFill/>
              </a:ln>
              <a:effectLst>
                <a:glow rad="228600">
                  <a:srgbClr val="FB5959"/>
                </a:glow>
                <a:outerShdw blurRad="292100" dist="139700" dir="2700000" algn="tl" rotWithShape="0">
                  <a:srgbClr val="333333">
                    <a:alpha val="65000"/>
                  </a:srgbClr>
                </a:outerShdw>
                <a:reflection blurRad="6350" stA="91000" endPos="62000" dist="101600" dir="5400000" sy="-100000" algn="bl" rotWithShape="0"/>
              </a:effectLst>
            </p:spPr>
          </p:pic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F26C4BDA-E14B-4637-890B-10223BA51BB7}"/>
              </a:ext>
            </a:extLst>
          </p:cNvPr>
          <p:cNvSpPr/>
          <p:nvPr/>
        </p:nvSpPr>
        <p:spPr>
          <a:xfrm>
            <a:off x="3463924" y="1354954"/>
            <a:ext cx="5264151" cy="967329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Plain">
              <a:avLst/>
            </a:prstTxWarp>
            <a:spAutoFit/>
          </a:bodyPr>
          <a:lstStyle/>
          <a:p>
            <a:pPr algn="ctr"/>
            <a:r>
              <a:rPr lang="en-US" sz="7000" b="1" u="sng" dirty="0">
                <a:ln w="38100">
                  <a:solidFill>
                    <a:schemeClr val="accent5">
                      <a:lumMod val="20000"/>
                      <a:lumOff val="80000"/>
                    </a:schemeClr>
                  </a:solidFill>
                  <a:prstDash val="solid"/>
                </a:ln>
                <a:noFill/>
                <a:effectLst>
                  <a:glow rad="139700">
                    <a:srgbClr val="F73535"/>
                  </a:glow>
                  <a:reflection blurRad="6350" stA="60000" endA="900" endPos="58000" dir="5400000" sy="-100000" algn="bl" rotWithShape="0"/>
                </a:effectLst>
                <a:latin typeface="Agency FB" panose="020B0503020202020204" pitchFamily="34" charset="0"/>
              </a:rPr>
              <a:t>OTKAKU VILLAGE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32D8BE-0715-2EC8-E54D-E907C0826A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606" y="5698606"/>
            <a:ext cx="1159394" cy="1159394"/>
          </a:xfrm>
          <a:prstGeom prst="rect">
            <a:avLst/>
          </a:prstGeom>
          <a:effectLst>
            <a:glow rad="101600">
              <a:srgbClr val="F23639"/>
            </a:glo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2B6B1B-E757-46AA-8781-D7B5364557A8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3459" y="977582"/>
            <a:ext cx="1549195" cy="134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6287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  <p:sndAc>
          <p:stSnd>
            <p:snd r:embed="rId2" name="click.wav"/>
          </p:stSnd>
        </p:sndAc>
      </p:transition>
    </mc:Choice>
    <mc:Fallback>
      <p:transition spd="slow">
        <p:fade/>
        <p:sndAc>
          <p:stSnd>
            <p:snd r:embed="rId2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95231FB-830D-EEF3-F3EC-90A16976F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7781" y="3115321"/>
            <a:ext cx="2019539" cy="2019539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dir="5400000" sy="-100000" algn="bl" rotWithShape="0"/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7C33C3-D399-5959-E4B2-C7985A1462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983" y="2752968"/>
            <a:ext cx="2450887" cy="2744247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endPos="55000" dir="5400000" sy="-100000" algn="bl" rotWithShape="0"/>
            <a:softEdge rad="112500"/>
          </a:effectLst>
        </p:spPr>
      </p:pic>
      <p:pic>
        <p:nvPicPr>
          <p:cNvPr id="18" name="Graphic 17" descr="Chevron arrows RTL">
            <a:hlinkClick r:id="" action="ppaction://hlinkshowjump?jump=nextslide">
              <a:snd r:embed="rId7" name="click.wav"/>
            </a:hlinkClick>
            <a:extLst>
              <a:ext uri="{FF2B5EF4-FFF2-40B4-BE49-F238E27FC236}">
                <a16:creationId xmlns:a16="http://schemas.microsoft.com/office/drawing/2014/main" id="{6DE0E240-63EB-7783-D02C-9B14D28D6D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>
            <a:off x="8108153" y="3919516"/>
            <a:ext cx="449443" cy="443470"/>
          </a:xfrm>
          <a:prstGeom prst="rect">
            <a:avLst/>
          </a:prstGeom>
        </p:spPr>
      </p:pic>
      <p:pic>
        <p:nvPicPr>
          <p:cNvPr id="19" name="Graphic 18" descr="Chevron arrows RTL">
            <a:hlinkClick r:id="rId10" action="ppaction://hlinksldjump">
              <a:snd r:embed="rId7" name="click.wav"/>
            </a:hlinkClick>
            <a:extLst>
              <a:ext uri="{FF2B5EF4-FFF2-40B4-BE49-F238E27FC236}">
                <a16:creationId xmlns:a16="http://schemas.microsoft.com/office/drawing/2014/main" id="{49B5D1A4-7A1B-666E-E56B-042AD19988C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 flipH="1">
            <a:off x="3744770" y="3978765"/>
            <a:ext cx="449443" cy="4434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B01DB4-5C29-B1FF-0824-50A903544EF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717" y="1996931"/>
            <a:ext cx="3473833" cy="3727926"/>
          </a:xfrm>
          <a:prstGeom prst="rect">
            <a:avLst/>
          </a:prstGeom>
          <a:ln>
            <a:noFill/>
          </a:ln>
          <a:effectLst>
            <a:glow rad="355600">
              <a:srgbClr val="D67D8C"/>
            </a:glow>
            <a:reflection blurRad="6350" stA="50000" endA="300" endPos="55000" dir="5400000" sy="-100000" algn="bl" rotWithShape="0"/>
            <a:softEdge rad="1125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F95623-B5CB-CE0F-2314-F83AF345956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596" y="2752968"/>
            <a:ext cx="2443335" cy="2744247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endPos="55000" dir="5400000" sy="-100000" algn="bl" rotWithShape="0"/>
            <a:softEdge rad="1125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00A90B-69B2-71A7-3AE0-2EF8B28F421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8373" y="3209225"/>
            <a:ext cx="1925635" cy="1925635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dir="5400000" sy="-100000" algn="bl" rotWithShape="0"/>
            <a:softEdge rad="112500"/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23451381-6978-F4F6-5C88-964660D93644}"/>
              </a:ext>
            </a:extLst>
          </p:cNvPr>
          <p:cNvGrpSpPr/>
          <p:nvPr/>
        </p:nvGrpSpPr>
        <p:grpSpPr>
          <a:xfrm>
            <a:off x="132377" y="227040"/>
            <a:ext cx="2639852" cy="928406"/>
            <a:chOff x="132377" y="227040"/>
            <a:chExt cx="2639852" cy="92840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4D724C6-A394-7CB3-AFF9-DC0EB760A628}"/>
                </a:ext>
              </a:extLst>
            </p:cNvPr>
            <p:cNvSpPr/>
            <p:nvPr/>
          </p:nvSpPr>
          <p:spPr>
            <a:xfrm>
              <a:off x="1060783" y="314884"/>
              <a:ext cx="1711446" cy="730145"/>
            </a:xfrm>
            <a:prstGeom prst="rect">
              <a:avLst/>
            </a:prstGeom>
            <a:noFill/>
          </p:spPr>
          <p:txBody>
            <a:bodyPr wrap="square" lIns="91440" tIns="45720" rIns="91440" bIns="45720" numCol="1">
              <a:prstTxWarp prst="textPlain">
                <a:avLst/>
              </a:prstTxWarp>
              <a:spAutoFit/>
            </a:bodyPr>
            <a:lstStyle/>
            <a:p>
              <a:pPr algn="ctr"/>
              <a:r>
                <a:rPr lang="en-US" sz="7000" b="1" u="sng" dirty="0">
                  <a:ln w="38100">
                    <a:solidFill>
                      <a:schemeClr val="accent5">
                        <a:lumMod val="20000"/>
                        <a:lumOff val="80000"/>
                      </a:schemeClr>
                    </a:solidFill>
                    <a:prstDash val="solid"/>
                  </a:ln>
                  <a:noFill/>
                  <a:effectLst>
                    <a:glow rad="139700">
                      <a:srgbClr val="F73535"/>
                    </a:glow>
                    <a:reflection blurRad="6350" stA="60000" endA="900" endPos="58000" dir="5400000" sy="-100000" algn="bl" rotWithShape="0"/>
                  </a:effectLst>
                  <a:latin typeface="Agency FB" panose="020B0503020202020204" pitchFamily="34" charset="0"/>
                </a:rPr>
                <a:t>KAMI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9B25165-2EC3-1F8D-C425-D33ED0FCA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377" y="227040"/>
              <a:ext cx="928406" cy="928406"/>
            </a:xfrm>
            <a:prstGeom prst="rect">
              <a:avLst/>
            </a:prstGeom>
            <a:effectLst>
              <a:glow rad="101600">
                <a:srgbClr val="F23639"/>
              </a:glow>
            </a:effectLst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81D58254-C10C-E72C-D01F-B9ACA5A3265B}"/>
              </a:ext>
            </a:extLst>
          </p:cNvPr>
          <p:cNvPicPr>
            <a:picLocks noChangeAspect="1"/>
          </p:cNvPicPr>
          <p:nvPr/>
        </p:nvPicPr>
        <p:blipFill>
          <a:blip r:embed="rId18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9148" y="-119743"/>
            <a:ext cx="2799931" cy="232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4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4DACF09-E3D0-80F9-0C97-2D9307CB1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6789" y="3000110"/>
            <a:ext cx="2019539" cy="2019539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dir="5400000" sy="-100000" algn="bl" rotWithShape="0"/>
            <a:softEdge rad="1125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5D4925-5E0D-350A-BED8-24218DB0AE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9668" y="3000110"/>
            <a:ext cx="2026469" cy="2269028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dir="5400000" sy="-100000" algn="bl" rotWithShape="0"/>
            <a:softEdge rad="112500"/>
          </a:effectLst>
        </p:spPr>
      </p:pic>
      <p:pic>
        <p:nvPicPr>
          <p:cNvPr id="2" name="Graphic 1" descr="Chevron arrows RTL">
            <a:hlinkClick r:id="" action="ppaction://hlinkshowjump?jump=nextslide">
              <a:snd r:embed="rId6" name="click.wav"/>
            </a:hlinkClick>
            <a:extLst>
              <a:ext uri="{FF2B5EF4-FFF2-40B4-BE49-F238E27FC236}">
                <a16:creationId xmlns:a16="http://schemas.microsoft.com/office/drawing/2014/main" id="{B6E6584D-CC14-2333-D91B-2FA7AE6A34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8117781" y="3978765"/>
            <a:ext cx="449443" cy="443470"/>
          </a:xfrm>
          <a:prstGeom prst="rect">
            <a:avLst/>
          </a:prstGeom>
        </p:spPr>
      </p:pic>
      <p:pic>
        <p:nvPicPr>
          <p:cNvPr id="3" name="Graphic 2" descr="Chevron arrows RTL">
            <a:hlinkClick r:id="" action="ppaction://hlinkshowjump?jump=previousslide">
              <a:snd r:embed="rId6" name="click.wav"/>
            </a:hlinkClick>
            <a:extLst>
              <a:ext uri="{FF2B5EF4-FFF2-40B4-BE49-F238E27FC236}">
                <a16:creationId xmlns:a16="http://schemas.microsoft.com/office/drawing/2014/main" id="{3D761718-E3AB-D98B-66BE-2EE02FE64B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 flipH="1">
            <a:off x="3651438" y="3978765"/>
            <a:ext cx="449443" cy="4434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44E3C5-304E-852C-6D4B-2F0D945475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24000"/>
                    </a14:imgEffect>
                    <a14:imgEffect>
                      <a14:saturation sat="191000"/>
                    </a14:imgEffect>
                    <a14:imgEffect>
                      <a14:brightnessContrast bright="-3000" contrast="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311" y="2076307"/>
            <a:ext cx="3499052" cy="3867146"/>
          </a:xfrm>
          <a:prstGeom prst="rect">
            <a:avLst/>
          </a:prstGeom>
          <a:ln>
            <a:noFill/>
          </a:ln>
          <a:effectLst>
            <a:glow rad="355600">
              <a:srgbClr val="D67D8C"/>
            </a:glow>
            <a:reflection blurRad="6350" stA="50000" endA="300" endPos="55000" dir="5400000" sy="-100000" algn="bl" rotWithShape="0"/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99B0A1-5DCA-EE5D-D724-1462AAD46DF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102" y="2619231"/>
            <a:ext cx="2620948" cy="2719067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dir="5400000" sy="-100000" algn="bl" rotWithShape="0"/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D5F5BF-2452-DDFF-DD49-336AB32B4D1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245" y="2729233"/>
            <a:ext cx="2485192" cy="2640179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endPos="75000" dir="5400000" sy="-100000" algn="bl" rotWithShape="0"/>
            <a:softEdge rad="112500"/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89D4196-F10D-3C80-C334-86606835B505}"/>
              </a:ext>
            </a:extLst>
          </p:cNvPr>
          <p:cNvGrpSpPr/>
          <p:nvPr/>
        </p:nvGrpSpPr>
        <p:grpSpPr>
          <a:xfrm>
            <a:off x="132377" y="139954"/>
            <a:ext cx="2639852" cy="928406"/>
            <a:chOff x="132377" y="227040"/>
            <a:chExt cx="2639852" cy="92840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381B9EA-8B54-34CF-16F3-D1082F5ED5FC}"/>
                </a:ext>
              </a:extLst>
            </p:cNvPr>
            <p:cNvSpPr/>
            <p:nvPr/>
          </p:nvSpPr>
          <p:spPr>
            <a:xfrm>
              <a:off x="1060783" y="314884"/>
              <a:ext cx="1711446" cy="730145"/>
            </a:xfrm>
            <a:prstGeom prst="rect">
              <a:avLst/>
            </a:prstGeom>
            <a:noFill/>
          </p:spPr>
          <p:txBody>
            <a:bodyPr wrap="square" lIns="91440" tIns="45720" rIns="91440" bIns="45720" numCol="1">
              <a:prstTxWarp prst="textPlain">
                <a:avLst/>
              </a:prstTxWarp>
              <a:spAutoFit/>
            </a:bodyPr>
            <a:lstStyle/>
            <a:p>
              <a:pPr algn="ctr"/>
              <a:r>
                <a:rPr lang="en-US" sz="7000" b="1" u="sng" dirty="0">
                  <a:ln w="38100">
                    <a:solidFill>
                      <a:schemeClr val="accent5">
                        <a:lumMod val="20000"/>
                        <a:lumOff val="80000"/>
                      </a:schemeClr>
                    </a:solidFill>
                    <a:prstDash val="solid"/>
                  </a:ln>
                  <a:noFill/>
                  <a:effectLst>
                    <a:glow rad="139700">
                      <a:srgbClr val="F73535"/>
                    </a:glow>
                    <a:reflection blurRad="6350" stA="60000" endA="900" endPos="58000" dir="5400000" sy="-100000" algn="bl" rotWithShape="0"/>
                  </a:effectLst>
                  <a:latin typeface="Agency FB" panose="020B0503020202020204" pitchFamily="34" charset="0"/>
                </a:rPr>
                <a:t>KAMI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08FAD77-A689-84D4-EE75-E1E64171F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377" y="227040"/>
              <a:ext cx="928406" cy="928406"/>
            </a:xfrm>
            <a:prstGeom prst="rect">
              <a:avLst/>
            </a:prstGeom>
            <a:effectLst>
              <a:glow rad="101600">
                <a:srgbClr val="F23639"/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2947251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5000"/>
                    </a14:imgEffect>
                    <a14:imgEffect>
                      <a14:colorTemperature colorTemp="7393"/>
                    </a14:imgEffect>
                    <a14:imgEffect>
                      <a14:saturation sat="128000"/>
                    </a14:imgEffect>
                    <a14:imgEffect>
                      <a14:brightnessContrast bright="3000" contrast="18000"/>
                    </a14:imgEffect>
                  </a14:imgLayer>
                </a14:imgProps>
              </a:ext>
            </a:extLst>
          </a:blip>
          <a:srcRect/>
          <a:stretch>
            <a:fillRect t="-8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DE00A4-63A5-45F6-4823-B99763BDDA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4865" y="2971763"/>
            <a:ext cx="2170683" cy="2306056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endPos="75000" dir="5400000" sy="-100000" algn="bl" rotWithShape="0"/>
            <a:softEdge rad="112500"/>
          </a:effectLst>
        </p:spPr>
      </p:pic>
      <p:pic>
        <p:nvPicPr>
          <p:cNvPr id="2" name="Graphic 1" descr="Chevron arrows RTL">
            <a:hlinkClick r:id="" action="ppaction://hlinkshowjump?jump=nextslide">
              <a:snd r:embed="rId7" name="click.wav"/>
            </a:hlinkClick>
            <a:extLst>
              <a:ext uri="{FF2B5EF4-FFF2-40B4-BE49-F238E27FC236}">
                <a16:creationId xmlns:a16="http://schemas.microsoft.com/office/drawing/2014/main" id="{B69A9D55-9CD2-79E7-1DD6-95944C847B5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>
            <a:off x="8193991" y="4106277"/>
            <a:ext cx="449443" cy="443470"/>
          </a:xfrm>
          <a:prstGeom prst="rect">
            <a:avLst/>
          </a:prstGeom>
        </p:spPr>
      </p:pic>
      <p:pic>
        <p:nvPicPr>
          <p:cNvPr id="3" name="Graphic 2" descr="Chevron arrows RTL">
            <a:hlinkClick r:id="" action="ppaction://hlinkshowjump?jump=previousslide">
              <a:snd r:embed="rId7" name="click.wav"/>
            </a:hlinkClick>
            <a:extLst>
              <a:ext uri="{FF2B5EF4-FFF2-40B4-BE49-F238E27FC236}">
                <a16:creationId xmlns:a16="http://schemas.microsoft.com/office/drawing/2014/main" id="{0DB172F1-1C77-6F73-7344-B527A702417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 flipH="1">
            <a:off x="3662488" y="4106277"/>
            <a:ext cx="449443" cy="4434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8E0325-CE4D-2E28-31CA-2EBAA5A2153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65" y="2828373"/>
            <a:ext cx="2443335" cy="2744247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endPos="55000" dir="5400000" sy="-100000" algn="bl" rotWithShape="0"/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199069-7A4C-0177-FD26-78CBD3CB36A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0023" y="2971763"/>
            <a:ext cx="2026469" cy="2269028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dir="5400000" sy="-100000" algn="bl" rotWithShape="0"/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533B73-AEE5-6164-8AA4-82E3BA7A590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322" y="2971763"/>
            <a:ext cx="2501605" cy="2501605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dir="5400000" sy="-100000" algn="bl" rotWithShape="0"/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16954E-2DF9-689D-78FA-127A181F416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harpenSoften amount="19000"/>
                    </a14:imgEffect>
                    <a14:imgEffect>
                      <a14:brightnessContrast bright="9000" contras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32" y="2243748"/>
            <a:ext cx="3725058" cy="3725058"/>
          </a:xfrm>
          <a:prstGeom prst="rect">
            <a:avLst/>
          </a:prstGeom>
          <a:ln>
            <a:noFill/>
          </a:ln>
          <a:effectLst>
            <a:glow rad="355600">
              <a:srgbClr val="D67D8C"/>
            </a:glow>
            <a:reflection blurRad="6350" stA="50000" endA="300" endPos="55000" dir="5400000" sy="-100000" algn="bl" rotWithShape="0"/>
            <a:softEdge rad="112500"/>
          </a:effec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1AF0E86-5013-699D-0E71-7AC511D30717}"/>
              </a:ext>
            </a:extLst>
          </p:cNvPr>
          <p:cNvGrpSpPr/>
          <p:nvPr/>
        </p:nvGrpSpPr>
        <p:grpSpPr>
          <a:xfrm>
            <a:off x="132377" y="139954"/>
            <a:ext cx="2639852" cy="928406"/>
            <a:chOff x="132377" y="227040"/>
            <a:chExt cx="2639852" cy="92840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06B434F-53CB-A96E-829A-FE7C83314544}"/>
                </a:ext>
              </a:extLst>
            </p:cNvPr>
            <p:cNvSpPr/>
            <p:nvPr/>
          </p:nvSpPr>
          <p:spPr>
            <a:xfrm>
              <a:off x="1060783" y="314884"/>
              <a:ext cx="1711446" cy="730145"/>
            </a:xfrm>
            <a:prstGeom prst="rect">
              <a:avLst/>
            </a:prstGeom>
            <a:noFill/>
          </p:spPr>
          <p:txBody>
            <a:bodyPr wrap="square" lIns="91440" tIns="45720" rIns="91440" bIns="45720" numCol="1">
              <a:prstTxWarp prst="textPlain">
                <a:avLst/>
              </a:prstTxWarp>
              <a:spAutoFit/>
            </a:bodyPr>
            <a:lstStyle/>
            <a:p>
              <a:pPr algn="ctr"/>
              <a:r>
                <a:rPr lang="en-US" sz="7000" b="1" u="sng" dirty="0">
                  <a:ln w="38100">
                    <a:solidFill>
                      <a:schemeClr val="accent5">
                        <a:lumMod val="20000"/>
                        <a:lumOff val="80000"/>
                      </a:schemeClr>
                    </a:solidFill>
                    <a:prstDash val="solid"/>
                  </a:ln>
                  <a:noFill/>
                  <a:effectLst>
                    <a:glow rad="139700">
                      <a:srgbClr val="F73535"/>
                    </a:glow>
                    <a:reflection blurRad="6350" stA="60000" endA="900" endPos="58000" dir="5400000" sy="-100000" algn="bl" rotWithShape="0"/>
                  </a:effectLst>
                  <a:latin typeface="Agency FB" panose="020B0503020202020204" pitchFamily="34" charset="0"/>
                </a:rPr>
                <a:t>KAMI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72A5D66-6998-E541-49A7-AADCC0213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377" y="227040"/>
              <a:ext cx="928406" cy="928406"/>
            </a:xfrm>
            <a:prstGeom prst="rect">
              <a:avLst/>
            </a:prstGeom>
            <a:effectLst>
              <a:glow rad="101600">
                <a:srgbClr val="F23639"/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34737154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ABC6C9-7F2F-9FD6-C44B-2C4CFDD2AF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03345" y="2775392"/>
            <a:ext cx="2140689" cy="2404328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endPos="77000" dir="5400000" sy="-100000" algn="bl" rotWithShape="0"/>
            <a:softEdge rad="112500"/>
          </a:effectLst>
        </p:spPr>
      </p:pic>
      <p:pic>
        <p:nvPicPr>
          <p:cNvPr id="2" name="Graphic 1" descr="Chevron arrows RTL">
            <a:hlinkClick r:id="" action="ppaction://hlinkshowjump?jump=nextslide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D36105D-69DA-B428-506D-56FD475944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>
            <a:off x="8113974" y="3956068"/>
            <a:ext cx="449443" cy="443470"/>
          </a:xfrm>
          <a:prstGeom prst="rect">
            <a:avLst/>
          </a:prstGeom>
        </p:spPr>
      </p:pic>
      <p:pic>
        <p:nvPicPr>
          <p:cNvPr id="3" name="Graphic 2" descr="Chevron arrows RTL">
            <a:hlinkClick r:id="" action="ppaction://hlinkshowjump?jump=previousslide">
              <a:snd r:embed="rId5" name="click.wav"/>
            </a:hlinkClick>
            <a:extLst>
              <a:ext uri="{FF2B5EF4-FFF2-40B4-BE49-F238E27FC236}">
                <a16:creationId xmlns:a16="http://schemas.microsoft.com/office/drawing/2014/main" id="{871C5274-F025-C822-B197-C43EBAB332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 flipH="1">
            <a:off x="3581447" y="4053327"/>
            <a:ext cx="449443" cy="4434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03753A-B655-D592-F251-06EBA2D650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41" y="2681204"/>
            <a:ext cx="2620948" cy="2719067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dir="5400000" sy="-100000" algn="bl" rotWithShape="0"/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1B191D-2ADF-CB37-D0BE-8955820CE74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364" y="2656024"/>
            <a:ext cx="2450887" cy="2744247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endPos="55000" dir="5400000" sy="-100000" algn="bl" rotWithShape="0"/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1C8B4D-5736-073E-95AC-0DE931500E2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857" y="2824528"/>
            <a:ext cx="2170683" cy="2306056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endPos="75000" dir="5400000" sy="-100000" algn="bl" rotWithShape="0"/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55FA9B-92EA-C309-0629-FB6ABDB3375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harpenSoften amount="9000"/>
                    </a14:imgEffect>
                    <a14:imgEffect>
                      <a14:brightnessContrast contras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638" y="2093027"/>
            <a:ext cx="3710359" cy="3710359"/>
          </a:xfrm>
          <a:prstGeom prst="rect">
            <a:avLst/>
          </a:prstGeom>
          <a:ln>
            <a:noFill/>
          </a:ln>
          <a:effectLst>
            <a:glow rad="355600">
              <a:srgbClr val="D67D8C"/>
            </a:glow>
            <a:reflection blurRad="6350" stA="50000" endA="300" endPos="55000" dir="5400000" sy="-100000" algn="bl" rotWithShape="0"/>
            <a:softEdge rad="112500"/>
          </a:effec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3F8EE6A-21E1-92D8-8BB3-1710FB54D870}"/>
              </a:ext>
            </a:extLst>
          </p:cNvPr>
          <p:cNvGrpSpPr/>
          <p:nvPr/>
        </p:nvGrpSpPr>
        <p:grpSpPr>
          <a:xfrm>
            <a:off x="132377" y="139954"/>
            <a:ext cx="2639852" cy="928406"/>
            <a:chOff x="132377" y="227040"/>
            <a:chExt cx="2639852" cy="92840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B672D8E-C584-6394-7B84-981DEBE2DE91}"/>
                </a:ext>
              </a:extLst>
            </p:cNvPr>
            <p:cNvSpPr/>
            <p:nvPr/>
          </p:nvSpPr>
          <p:spPr>
            <a:xfrm>
              <a:off x="1060783" y="314884"/>
              <a:ext cx="1711446" cy="730145"/>
            </a:xfrm>
            <a:prstGeom prst="rect">
              <a:avLst/>
            </a:prstGeom>
            <a:noFill/>
          </p:spPr>
          <p:txBody>
            <a:bodyPr wrap="square" lIns="91440" tIns="45720" rIns="91440" bIns="45720" numCol="1">
              <a:prstTxWarp prst="textPlain">
                <a:avLst/>
              </a:prstTxWarp>
              <a:spAutoFit/>
            </a:bodyPr>
            <a:lstStyle/>
            <a:p>
              <a:pPr algn="ctr"/>
              <a:r>
                <a:rPr lang="en-US" sz="7000" b="1" u="sng" dirty="0">
                  <a:ln w="38100">
                    <a:solidFill>
                      <a:schemeClr val="accent5">
                        <a:lumMod val="20000"/>
                        <a:lumOff val="80000"/>
                      </a:schemeClr>
                    </a:solidFill>
                    <a:prstDash val="solid"/>
                  </a:ln>
                  <a:noFill/>
                  <a:effectLst>
                    <a:glow rad="139700">
                      <a:srgbClr val="F73535"/>
                    </a:glow>
                    <a:reflection blurRad="6350" stA="60000" endA="900" endPos="58000" dir="5400000" sy="-100000" algn="bl" rotWithShape="0"/>
                  </a:effectLst>
                  <a:latin typeface="Agency FB" panose="020B0503020202020204" pitchFamily="34" charset="0"/>
                </a:rPr>
                <a:t>KAMI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D24EED6-9DD7-9C21-2995-54E9AC918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377" y="227040"/>
              <a:ext cx="928406" cy="928406"/>
            </a:xfrm>
            <a:prstGeom prst="rect">
              <a:avLst/>
            </a:prstGeom>
            <a:effectLst>
              <a:glow rad="101600">
                <a:srgbClr val="F23639"/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1180653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E54752-BD16-2DA9-D98B-62A9D84493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5296" y="3090506"/>
            <a:ext cx="1925635" cy="1925635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dir="5400000" sy="-100000" algn="bl" rotWithShape="0"/>
            <a:softEdge rad="112500"/>
          </a:effectLst>
        </p:spPr>
      </p:pic>
      <p:pic>
        <p:nvPicPr>
          <p:cNvPr id="2" name="Graphic 1" descr="Chevron arrows RTL">
            <a:hlinkClick r:id="rId6" action="ppaction://hlinksldjump">
              <a:snd r:embed="rId7" name="click.wav"/>
            </a:hlinkClick>
            <a:extLst>
              <a:ext uri="{FF2B5EF4-FFF2-40B4-BE49-F238E27FC236}">
                <a16:creationId xmlns:a16="http://schemas.microsoft.com/office/drawing/2014/main" id="{20E3F3EA-1A3F-45EC-CBCB-072FE3CF97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>
            <a:off x="8115111" y="4005955"/>
            <a:ext cx="449443" cy="443470"/>
          </a:xfrm>
          <a:prstGeom prst="rect">
            <a:avLst/>
          </a:prstGeom>
        </p:spPr>
      </p:pic>
      <p:pic>
        <p:nvPicPr>
          <p:cNvPr id="3" name="Graphic 2" descr="Chevron arrows RTL">
            <a:hlinkClick r:id="" action="ppaction://hlinkshowjump?jump=previousslide">
              <a:snd r:embed="rId7" name="click.wav"/>
            </a:hlinkClick>
            <a:extLst>
              <a:ext uri="{FF2B5EF4-FFF2-40B4-BE49-F238E27FC236}">
                <a16:creationId xmlns:a16="http://schemas.microsoft.com/office/drawing/2014/main" id="{6DC650EE-ED4A-984C-8EE9-4CD5E0A172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 flipH="1">
            <a:off x="3751229" y="4005956"/>
            <a:ext cx="449443" cy="4434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0C3AF6B-D604-177D-357E-500EBEAA695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409" y="2949695"/>
            <a:ext cx="2501605" cy="2501605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dir="5400000" sy="-100000" algn="bl" rotWithShape="0"/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E7F255-046D-BD34-D60E-C3774F20F55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913" y="2851160"/>
            <a:ext cx="2140689" cy="2404328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endPos="77000" dir="5400000" sy="-100000" algn="bl" rotWithShape="0"/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58852B-97B3-46C0-1D4C-951D178B996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7235" y="2851160"/>
            <a:ext cx="2485192" cy="2640179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reflection blurRad="6350" stA="50000" endA="300" endPos="75000" dir="5400000" sy="-100000" algn="bl" rotWithShape="0"/>
            <a:softEdge rad="1125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BF5E3E-ED49-EFB9-0348-547BFFFC226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rightnessContrast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306" y="2226918"/>
            <a:ext cx="3522418" cy="3503692"/>
          </a:xfrm>
          <a:prstGeom prst="rect">
            <a:avLst/>
          </a:prstGeom>
          <a:ln>
            <a:noFill/>
          </a:ln>
          <a:effectLst>
            <a:glow rad="355600">
              <a:srgbClr val="D67D8C"/>
            </a:glow>
            <a:reflection blurRad="6350" stA="50000" endA="300" endPos="55000" dir="5400000" sy="-100000" algn="bl" rotWithShape="0"/>
            <a:softEdge rad="112500"/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D0230-3D30-5E65-668B-BE3235ED0F28}"/>
              </a:ext>
            </a:extLst>
          </p:cNvPr>
          <p:cNvGrpSpPr/>
          <p:nvPr/>
        </p:nvGrpSpPr>
        <p:grpSpPr>
          <a:xfrm>
            <a:off x="132377" y="139954"/>
            <a:ext cx="2639852" cy="928406"/>
            <a:chOff x="132377" y="227040"/>
            <a:chExt cx="2639852" cy="92840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D880902-3F62-FB1F-C646-288461639907}"/>
                </a:ext>
              </a:extLst>
            </p:cNvPr>
            <p:cNvSpPr/>
            <p:nvPr/>
          </p:nvSpPr>
          <p:spPr>
            <a:xfrm>
              <a:off x="1060783" y="314884"/>
              <a:ext cx="1711446" cy="730145"/>
            </a:xfrm>
            <a:prstGeom prst="rect">
              <a:avLst/>
            </a:prstGeom>
            <a:noFill/>
          </p:spPr>
          <p:txBody>
            <a:bodyPr wrap="square" lIns="91440" tIns="45720" rIns="91440" bIns="45720" numCol="1">
              <a:prstTxWarp prst="textPlain">
                <a:avLst/>
              </a:prstTxWarp>
              <a:spAutoFit/>
            </a:bodyPr>
            <a:lstStyle/>
            <a:p>
              <a:pPr algn="ctr"/>
              <a:r>
                <a:rPr lang="en-US" sz="7000" b="1" u="sng" dirty="0">
                  <a:ln w="38100">
                    <a:solidFill>
                      <a:schemeClr val="accent5">
                        <a:lumMod val="20000"/>
                        <a:lumOff val="80000"/>
                      </a:schemeClr>
                    </a:solidFill>
                    <a:prstDash val="solid"/>
                  </a:ln>
                  <a:noFill/>
                  <a:effectLst>
                    <a:glow rad="139700">
                      <a:srgbClr val="F73535"/>
                    </a:glow>
                    <a:reflection blurRad="6350" stA="60000" endA="900" endPos="58000" dir="5400000" sy="-100000" algn="bl" rotWithShape="0"/>
                  </a:effectLst>
                  <a:latin typeface="Agency FB" panose="020B0503020202020204" pitchFamily="34" charset="0"/>
                </a:rPr>
                <a:t>KAMI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57DB779-F710-656C-C225-9724AE605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377" y="227040"/>
              <a:ext cx="928406" cy="928406"/>
            </a:xfrm>
            <a:prstGeom prst="rect">
              <a:avLst/>
            </a:prstGeom>
            <a:effectLst>
              <a:glow rad="101600">
                <a:srgbClr val="F23639"/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39415462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1118</TotalTime>
  <Words>10</Words>
  <Application>Microsoft Office PowerPoint</Application>
  <PresentationFormat>Widescreen</PresentationFormat>
  <Paragraphs>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Agency FB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Niraj Gautam</dc:creator>
  <cp:lastModifiedBy>Niraj Gautam</cp:lastModifiedBy>
  <cp:revision>36</cp:revision>
  <dcterms:created xsi:type="dcterms:W3CDTF">2023-04-11T03:52:07Z</dcterms:created>
  <dcterms:modified xsi:type="dcterms:W3CDTF">2023-04-19T16:04:15Z</dcterms:modified>
</cp:coreProperties>
</file>

<file path=docProps/thumbnail.jpeg>
</file>